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dkfindout.com/uk/animals-and-nature/habitats-and-ecosystems/rainforest-layers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primaryhomeworkhelp.co.uk/rainforest.html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ctivewild.com/rainforest-facts-for-kid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Rainforest Fact File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en-GB" dirty="0" smtClean="0"/>
              <a:t>Monday 20</a:t>
            </a:r>
            <a:r>
              <a:rPr lang="en-GB" baseline="30000" dirty="0" smtClean="0"/>
              <a:t>th</a:t>
            </a:r>
            <a:r>
              <a:rPr lang="en-GB" dirty="0" smtClean="0"/>
              <a:t> April &amp; Tuesday 21</a:t>
            </a:r>
            <a:r>
              <a:rPr lang="en-GB" baseline="30000" dirty="0" smtClean="0"/>
              <a:t>st</a:t>
            </a:r>
            <a:r>
              <a:rPr lang="en-GB" dirty="0" smtClean="0"/>
              <a:t> April </a:t>
            </a:r>
            <a:r>
              <a:rPr lang="en-GB" dirty="0" smtClean="0"/>
              <a:t>2020</a:t>
            </a:r>
          </a:p>
          <a:p>
            <a:pPr algn="l"/>
            <a:r>
              <a:rPr lang="en-GB" dirty="0" smtClean="0"/>
              <a:t>LO: </a:t>
            </a:r>
            <a:r>
              <a:rPr lang="en-GB" dirty="0"/>
              <a:t>I can name the layers of the rainforest</a:t>
            </a:r>
            <a:r>
              <a:rPr lang="en-GB" dirty="0" smtClean="0"/>
              <a:t>. I </a:t>
            </a:r>
            <a:r>
              <a:rPr lang="en-GB" dirty="0"/>
              <a:t>can identify animals and plants that live in the different layers of the rainforest.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441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571223"/>
            <a:ext cx="8956063" cy="4855335"/>
          </a:xfrm>
        </p:spPr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en-GB" sz="2700" dirty="0" smtClean="0"/>
              <a:t>Your task is to create </a:t>
            </a:r>
            <a:r>
              <a:rPr lang="en-GB" sz="2700" dirty="0"/>
              <a:t>a Rainforest Fact </a:t>
            </a:r>
            <a:r>
              <a:rPr lang="en-GB" sz="2700" dirty="0" smtClean="0"/>
              <a:t>File. </a:t>
            </a:r>
          </a:p>
          <a:p>
            <a:pPr marL="0" lvl="0" indent="0">
              <a:buNone/>
            </a:pPr>
            <a:endParaRPr lang="en-GB" sz="1400" dirty="0" smtClean="0"/>
          </a:p>
          <a:p>
            <a:pPr marL="0" lvl="0" indent="0">
              <a:buNone/>
            </a:pPr>
            <a:r>
              <a:rPr lang="en-GB" sz="2700" dirty="0" smtClean="0"/>
              <a:t>A Fact File is a collection of information about a particular subject – in this case The Rainforest.</a:t>
            </a:r>
          </a:p>
          <a:p>
            <a:pPr marL="0" lvl="0" indent="0">
              <a:buNone/>
            </a:pPr>
            <a:endParaRPr lang="en-GB" sz="1400" dirty="0" smtClean="0"/>
          </a:p>
          <a:p>
            <a:pPr marL="0" lvl="0" indent="0">
              <a:buNone/>
            </a:pPr>
            <a:r>
              <a:rPr lang="en-GB" sz="2700" dirty="0"/>
              <a:t>Y</a:t>
            </a:r>
            <a:r>
              <a:rPr lang="en-GB" sz="2700" dirty="0" smtClean="0"/>
              <a:t>ou can use </a:t>
            </a:r>
            <a:r>
              <a:rPr lang="en-GB" sz="2700" dirty="0"/>
              <a:t>the websites listed in this </a:t>
            </a:r>
            <a:r>
              <a:rPr lang="en-GB" sz="2700" dirty="0" smtClean="0"/>
              <a:t>PowerPoint to help you.</a:t>
            </a:r>
          </a:p>
          <a:p>
            <a:pPr marL="0" lvl="0" indent="0">
              <a:buNone/>
            </a:pPr>
            <a:endParaRPr lang="en-GB" sz="1300" dirty="0" smtClean="0"/>
          </a:p>
          <a:p>
            <a:pPr marL="0" lvl="0" indent="0">
              <a:buNone/>
            </a:pPr>
            <a:r>
              <a:rPr lang="en-GB" sz="2700" dirty="0" smtClean="0"/>
              <a:t>It’s your choice how you choose to present your Fact File. It </a:t>
            </a:r>
            <a:r>
              <a:rPr lang="en-GB" sz="2700" dirty="0"/>
              <a:t>could be </a:t>
            </a:r>
            <a:r>
              <a:rPr lang="en-GB" sz="2700" dirty="0" smtClean="0"/>
              <a:t>a:</a:t>
            </a:r>
          </a:p>
          <a:p>
            <a:pPr lvl="0"/>
            <a:r>
              <a:rPr lang="en-GB" sz="2700" dirty="0"/>
              <a:t>A</a:t>
            </a:r>
            <a:r>
              <a:rPr lang="en-GB" sz="2700" dirty="0" smtClean="0"/>
              <a:t> booklet</a:t>
            </a:r>
            <a:endParaRPr lang="en-GB" sz="2700" dirty="0"/>
          </a:p>
          <a:p>
            <a:pPr lvl="0"/>
            <a:r>
              <a:rPr lang="en-GB" sz="2700" dirty="0"/>
              <a:t>A</a:t>
            </a:r>
            <a:r>
              <a:rPr lang="en-GB" sz="2700" dirty="0" smtClean="0"/>
              <a:t> PowerPoint </a:t>
            </a:r>
            <a:endParaRPr lang="en-GB" sz="2700" dirty="0"/>
          </a:p>
          <a:p>
            <a:pPr lvl="0"/>
            <a:r>
              <a:rPr lang="en-GB" sz="2700" dirty="0"/>
              <a:t>A</a:t>
            </a:r>
            <a:r>
              <a:rPr lang="en-GB" sz="2700" dirty="0" smtClean="0"/>
              <a:t> </a:t>
            </a:r>
            <a:r>
              <a:rPr lang="en-GB" sz="2700" dirty="0"/>
              <a:t>report </a:t>
            </a:r>
            <a:r>
              <a:rPr lang="en-GB" sz="2700" dirty="0" smtClean="0"/>
              <a:t>with sub-headings</a:t>
            </a:r>
          </a:p>
        </p:txBody>
      </p:sp>
    </p:spTree>
    <p:extLst>
      <p:ext uri="{BB962C8B-B14F-4D97-AF65-F5344CB8AC3E}">
        <p14:creationId xmlns:p14="http://schemas.microsoft.com/office/powerpoint/2010/main" val="1868961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Fact File should include…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38649"/>
            <a:ext cx="9200762" cy="4302714"/>
          </a:xfrm>
        </p:spPr>
        <p:txBody>
          <a:bodyPr>
            <a:normAutofit/>
          </a:bodyPr>
          <a:lstStyle/>
          <a:p>
            <a:r>
              <a:rPr lang="en-GB" sz="3000" dirty="0"/>
              <a:t>What are the 4 layers of a rainforest?</a:t>
            </a:r>
          </a:p>
          <a:p>
            <a:r>
              <a:rPr lang="en-GB" sz="3000" dirty="0"/>
              <a:t>Name 3 plants/trees from each </a:t>
            </a:r>
            <a:r>
              <a:rPr lang="en-GB" sz="3000" dirty="0" smtClean="0"/>
              <a:t>layer</a:t>
            </a:r>
            <a:endParaRPr lang="en-GB" sz="3000" dirty="0"/>
          </a:p>
          <a:p>
            <a:r>
              <a:rPr lang="en-GB" sz="3000" dirty="0"/>
              <a:t>Research and provide information on 4 different animals – 1 from each </a:t>
            </a:r>
            <a:r>
              <a:rPr lang="en-GB" sz="3000" dirty="0" smtClean="0"/>
              <a:t>layer</a:t>
            </a:r>
            <a:endParaRPr lang="en-GB" sz="3000" dirty="0"/>
          </a:p>
          <a:p>
            <a:r>
              <a:rPr lang="en-GB" sz="3000" dirty="0"/>
              <a:t>Anything else that has captured your interest during your </a:t>
            </a:r>
            <a:r>
              <a:rPr lang="en-GB" sz="3000" dirty="0" smtClean="0"/>
              <a:t>research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111442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Rainforest Research Websites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u="sng" dirty="0">
                <a:hlinkClick r:id="rId2"/>
              </a:rPr>
              <a:t>https://www.dkfindout.com/uk/animals-and-nature/habitats-and-ecosystems/rainforest-layers/</a:t>
            </a:r>
            <a:endParaRPr lang="en-GB" dirty="0"/>
          </a:p>
          <a:p>
            <a:pPr marL="0" lvl="0" indent="0">
              <a:buNone/>
            </a:pPr>
            <a:endParaRPr lang="en-GB" dirty="0" smtClean="0"/>
          </a:p>
          <a:p>
            <a:pPr marL="0" lvl="0" indent="0">
              <a:buNone/>
            </a:pPr>
            <a:r>
              <a:rPr lang="en-GB" dirty="0" smtClean="0"/>
              <a:t>This website:</a:t>
            </a:r>
          </a:p>
          <a:p>
            <a:pPr lvl="0"/>
            <a:r>
              <a:rPr lang="en-GB" dirty="0" smtClean="0"/>
              <a:t>Includes information </a:t>
            </a:r>
            <a:r>
              <a:rPr lang="en-GB" dirty="0"/>
              <a:t>about the layers of a rainforest</a:t>
            </a:r>
          </a:p>
          <a:p>
            <a:pPr lvl="0"/>
            <a:r>
              <a:rPr lang="en-GB" dirty="0"/>
              <a:t>Identifies the types of animals that live in the rainforest</a:t>
            </a:r>
          </a:p>
          <a:p>
            <a:pPr lvl="0"/>
            <a:r>
              <a:rPr lang="en-GB" dirty="0"/>
              <a:t>Identifies the type of plants that grow in each layer of the rainforest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67671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Rainforest Research Websites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u="sng" dirty="0">
                <a:hlinkClick r:id="rId2"/>
              </a:rPr>
              <a:t>http://primaryhomeworkhelp.co.uk/rainforest.html</a:t>
            </a:r>
            <a:endParaRPr lang="en-GB" dirty="0"/>
          </a:p>
          <a:p>
            <a:pPr lvl="0"/>
            <a:endParaRPr lang="en-GB" dirty="0" smtClean="0"/>
          </a:p>
          <a:p>
            <a:pPr marL="0" lvl="0" indent="0">
              <a:buNone/>
            </a:pPr>
            <a:r>
              <a:rPr lang="en-GB" dirty="0" smtClean="0"/>
              <a:t>This website includes:</a:t>
            </a:r>
            <a:endParaRPr lang="en-GB" dirty="0"/>
          </a:p>
          <a:p>
            <a:pPr lvl="0"/>
            <a:r>
              <a:rPr lang="en-GB" dirty="0" smtClean="0"/>
              <a:t>Information </a:t>
            </a:r>
            <a:r>
              <a:rPr lang="en-GB" dirty="0"/>
              <a:t>about the layers of a rainforest</a:t>
            </a:r>
          </a:p>
          <a:p>
            <a:pPr lvl="0"/>
            <a:r>
              <a:rPr lang="en-GB" dirty="0"/>
              <a:t>Interesting facts about the rainforest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8344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Rainforest Research Websites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u="sng" dirty="0">
                <a:hlinkClick r:id="rId2"/>
              </a:rPr>
              <a:t>https://www.activewild.com/rainforest-facts-for-kids/</a:t>
            </a:r>
            <a:endParaRPr lang="en-GB" dirty="0"/>
          </a:p>
          <a:p>
            <a:pPr lvl="0"/>
            <a:endParaRPr lang="en-GB" dirty="0" smtClean="0"/>
          </a:p>
          <a:p>
            <a:pPr marL="0" lvl="0" indent="0">
              <a:buNone/>
            </a:pPr>
            <a:r>
              <a:rPr lang="en-GB" dirty="0" smtClean="0"/>
              <a:t>This website:</a:t>
            </a:r>
            <a:endParaRPr lang="en-GB" dirty="0"/>
          </a:p>
          <a:p>
            <a:pPr lvl="0"/>
            <a:r>
              <a:rPr lang="en-GB" dirty="0" smtClean="0"/>
              <a:t>Includes information </a:t>
            </a:r>
            <a:r>
              <a:rPr lang="en-GB" dirty="0"/>
              <a:t>about the layers of a rainforest</a:t>
            </a:r>
          </a:p>
          <a:p>
            <a:pPr lvl="0"/>
            <a:r>
              <a:rPr lang="en-GB" dirty="0"/>
              <a:t>Identifies the types of animals that live in the rainforest</a:t>
            </a:r>
          </a:p>
          <a:p>
            <a:pPr lvl="0"/>
            <a:r>
              <a:rPr lang="en-GB" dirty="0"/>
              <a:t>Identifies the type of plants that grow in each layer of the rainforest</a:t>
            </a:r>
          </a:p>
          <a:p>
            <a:pPr lvl="0"/>
            <a:r>
              <a:rPr lang="en-GB" dirty="0" smtClean="0"/>
              <a:t>Includes information </a:t>
            </a:r>
            <a:r>
              <a:rPr lang="en-GB" dirty="0"/>
              <a:t>about the people that live in the rainforest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927622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</TotalTime>
  <Words>265</Words>
  <Application>Microsoft Office PowerPoint</Application>
  <PresentationFormat>Widescreen</PresentationFormat>
  <Paragraphs>40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Rainforest Fact File</vt:lpstr>
      <vt:lpstr>Your Task</vt:lpstr>
      <vt:lpstr>Your Fact File should include…</vt:lpstr>
      <vt:lpstr>Rainforest Research Websites</vt:lpstr>
      <vt:lpstr>Rainforest Research Websites</vt:lpstr>
      <vt:lpstr>Rainforest Research Websites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Rainforest Fact File</dc:title>
  <dc:creator>Paul Harris</dc:creator>
  <cp:lastModifiedBy>Paul Harris</cp:lastModifiedBy>
  <cp:revision>4</cp:revision>
  <dcterms:created xsi:type="dcterms:W3CDTF">2020-04-15T09:28:09Z</dcterms:created>
  <dcterms:modified xsi:type="dcterms:W3CDTF">2020-04-15T10:28:30Z</dcterms:modified>
</cp:coreProperties>
</file>